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8" r:id="rId2"/>
    <p:sldId id="259" r:id="rId3"/>
    <p:sldId id="260" r:id="rId4"/>
    <p:sldId id="262" r:id="rId5"/>
    <p:sldId id="263" r:id="rId6"/>
    <p:sldId id="272" r:id="rId7"/>
    <p:sldId id="257" r:id="rId8"/>
    <p:sldId id="265" r:id="rId9"/>
    <p:sldId id="267" r:id="rId10"/>
    <p:sldId id="268" r:id="rId11"/>
    <p:sldId id="269" r:id="rId12"/>
    <p:sldId id="270" r:id="rId13"/>
    <p:sldId id="271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43B04-8CAE-43AA-820F-7E1CD39D8D27}" type="doc">
      <dgm:prSet loTypeId="urn:microsoft.com/office/officeart/2005/8/layout/radial5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5304CD5-F3F6-4CF0-90EB-97540229D901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পরিবার</a:t>
          </a:r>
          <a:endParaRPr lang="en-US" dirty="0"/>
        </a:p>
      </dgm:t>
    </dgm:pt>
    <dgm:pt modelId="{7BB82226-9CAB-443B-9660-5F4D06763944}" type="parTrans" cxnId="{5A1C4BDA-AA35-436E-A921-2A6B3A28563F}">
      <dgm:prSet/>
      <dgm:spPr/>
      <dgm:t>
        <a:bodyPr/>
        <a:lstStyle/>
        <a:p>
          <a:endParaRPr lang="en-US"/>
        </a:p>
      </dgm:t>
    </dgm:pt>
    <dgm:pt modelId="{4930D3FA-3E30-4316-BAA6-5608C91D7057}" type="sibTrans" cxnId="{5A1C4BDA-AA35-436E-A921-2A6B3A28563F}">
      <dgm:prSet/>
      <dgm:spPr/>
      <dgm:t>
        <a:bodyPr/>
        <a:lstStyle/>
        <a:p>
          <a:endParaRPr lang="en-US"/>
        </a:p>
      </dgm:t>
    </dgm:pt>
    <dgm:pt modelId="{72DCAB73-FB8F-4BF7-ADD5-FAFF40D1A179}">
      <dgm:prSet phldrT="[Text]"/>
      <dgm:spPr/>
      <dgm:t>
        <a:bodyPr/>
        <a:lstStyle/>
        <a:p>
          <a:r>
            <a:rPr lang="en-US" dirty="0" err="1" smtClean="0"/>
            <a:t>স্বামী</a:t>
          </a:r>
          <a:r>
            <a:rPr lang="en-US" dirty="0" smtClean="0"/>
            <a:t>- </a:t>
          </a:r>
          <a:r>
            <a:rPr lang="en-US" dirty="0" err="1" smtClean="0"/>
            <a:t>স্ত্রীর</a:t>
          </a:r>
          <a:r>
            <a:rPr lang="en-US" dirty="0" smtClean="0"/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সংখ্যার</a:t>
          </a:r>
          <a:r>
            <a:rPr lang="en-US" dirty="0" smtClean="0"/>
            <a:t> </a:t>
          </a:r>
          <a:r>
            <a:rPr lang="en-US" dirty="0" err="1" smtClean="0"/>
            <a:t>ভিত্তিতে</a:t>
          </a:r>
          <a:endParaRPr lang="en-US" dirty="0"/>
        </a:p>
      </dgm:t>
    </dgm:pt>
    <dgm:pt modelId="{F3A8D089-DC59-4A3F-B98B-5DC7BC1FDDD0}" type="parTrans" cxnId="{C085C48E-7F95-4C50-B610-13BFEEC5BF9C}">
      <dgm:prSet/>
      <dgm:spPr/>
      <dgm:t>
        <a:bodyPr/>
        <a:lstStyle/>
        <a:p>
          <a:endParaRPr lang="en-US"/>
        </a:p>
      </dgm:t>
    </dgm:pt>
    <dgm:pt modelId="{95DF3056-8BB4-41BC-A121-C685EB2299A0}" type="sibTrans" cxnId="{C085C48E-7F95-4C50-B610-13BFEEC5BF9C}">
      <dgm:prSet/>
      <dgm:spPr/>
      <dgm:t>
        <a:bodyPr/>
        <a:lstStyle/>
        <a:p>
          <a:endParaRPr lang="en-US"/>
        </a:p>
      </dgm:t>
    </dgm:pt>
    <dgm:pt modelId="{E173A03C-8EA9-48E9-BC9B-976A2A92DDC7}">
      <dgm:prSet phldrT="[Text]"/>
      <dgm:spPr/>
      <dgm:t>
        <a:bodyPr/>
        <a:lstStyle/>
        <a:p>
          <a:r>
            <a:rPr lang="en-US" dirty="0" err="1" smtClean="0"/>
            <a:t>কর্তৃত্বের</a:t>
          </a:r>
          <a:r>
            <a:rPr lang="en-US" dirty="0" smtClean="0"/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ভিত্তিতে</a:t>
          </a:r>
          <a:endParaRPr lang="en-US" dirty="0"/>
        </a:p>
      </dgm:t>
    </dgm:pt>
    <dgm:pt modelId="{2CEB6E69-EA85-4702-9A68-DEDF186BAD09}" type="parTrans" cxnId="{8F41E683-0D25-4F30-AFD8-422D0E645619}">
      <dgm:prSet/>
      <dgm:spPr/>
      <dgm:t>
        <a:bodyPr/>
        <a:lstStyle/>
        <a:p>
          <a:endParaRPr lang="en-US"/>
        </a:p>
      </dgm:t>
    </dgm:pt>
    <dgm:pt modelId="{41ABA66F-43BF-4E3F-9400-8A44AE2BC7CC}" type="sibTrans" cxnId="{8F41E683-0D25-4F30-AFD8-422D0E645619}">
      <dgm:prSet/>
      <dgm:spPr/>
      <dgm:t>
        <a:bodyPr/>
        <a:lstStyle/>
        <a:p>
          <a:endParaRPr lang="en-US"/>
        </a:p>
      </dgm:t>
    </dgm:pt>
    <dgm:pt modelId="{001B1EC9-6769-4E70-B372-1EE6849E3E6F}">
      <dgm:prSet phldrT="[Text]"/>
      <dgm:spPr/>
      <dgm:t>
        <a:bodyPr/>
        <a:lstStyle/>
        <a:p>
          <a:r>
            <a:rPr lang="en-US" dirty="0" err="1" smtClean="0"/>
            <a:t>পরিবারের</a:t>
          </a:r>
          <a:r>
            <a:rPr lang="en-US" dirty="0" smtClean="0"/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আকারের</a:t>
          </a:r>
          <a:r>
            <a:rPr lang="en-US" dirty="0" smtClean="0"/>
            <a:t> </a:t>
          </a:r>
          <a:r>
            <a:rPr lang="en-US" dirty="0" err="1" smtClean="0"/>
            <a:t>ভিত্তিতে</a:t>
          </a:r>
          <a:endParaRPr lang="en-US" dirty="0"/>
        </a:p>
      </dgm:t>
    </dgm:pt>
    <dgm:pt modelId="{BB1A4292-2342-40EF-9887-6B8B650B2E0F}" type="parTrans" cxnId="{030A2822-7C27-497E-8E76-0AD864EE62FC}">
      <dgm:prSet/>
      <dgm:spPr/>
      <dgm:t>
        <a:bodyPr/>
        <a:lstStyle/>
        <a:p>
          <a:endParaRPr lang="en-US"/>
        </a:p>
      </dgm:t>
    </dgm:pt>
    <dgm:pt modelId="{CCD7F0B5-DF67-483A-95D2-C2DE5542408F}" type="sibTrans" cxnId="{030A2822-7C27-497E-8E76-0AD864EE62FC}">
      <dgm:prSet/>
      <dgm:spPr/>
      <dgm:t>
        <a:bodyPr/>
        <a:lstStyle/>
        <a:p>
          <a:endParaRPr lang="en-US"/>
        </a:p>
      </dgm:t>
    </dgm:pt>
    <dgm:pt modelId="{CAB58230-66A8-4E68-BA55-5725303E6240}">
      <dgm:prSet phldrT="[Text]"/>
      <dgm:spPr/>
      <dgm:t>
        <a:bodyPr/>
        <a:lstStyle/>
        <a:p>
          <a:r>
            <a:rPr lang="en-US" dirty="0" err="1" smtClean="0"/>
            <a:t>বংশমর্দার</a:t>
          </a:r>
          <a:r>
            <a:rPr lang="en-US" dirty="0" smtClean="0"/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ভিত্তিতে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 </a:t>
          </a:r>
          <a:endParaRPr lang="en-US" dirty="0"/>
        </a:p>
      </dgm:t>
    </dgm:pt>
    <dgm:pt modelId="{F1E08DFC-E6DC-4298-AA66-9F8EE423CD3C}" type="parTrans" cxnId="{91E612BD-8462-42F6-9F03-CE7B1712D059}">
      <dgm:prSet/>
      <dgm:spPr/>
      <dgm:t>
        <a:bodyPr/>
        <a:lstStyle/>
        <a:p>
          <a:endParaRPr lang="en-US"/>
        </a:p>
      </dgm:t>
    </dgm:pt>
    <dgm:pt modelId="{2BFD9058-FA39-4CB5-9579-F09BEFE9EB79}" type="sibTrans" cxnId="{91E612BD-8462-42F6-9F03-CE7B1712D059}">
      <dgm:prSet/>
      <dgm:spPr/>
      <dgm:t>
        <a:bodyPr/>
        <a:lstStyle/>
        <a:p>
          <a:endParaRPr lang="en-US"/>
        </a:p>
      </dgm:t>
    </dgm:pt>
    <dgm:pt modelId="{513E6BDF-0F08-449E-8BF7-D8DFC8333598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পাত্র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-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পত্রী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নির্বাচনের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ভিত্তিতে</a:t>
          </a:r>
          <a:endParaRPr lang="en-US" dirty="0"/>
        </a:p>
      </dgm:t>
    </dgm:pt>
    <dgm:pt modelId="{A0B40C5D-8C29-4F91-88D1-5E191F2FD5F8}" type="parTrans" cxnId="{297F5DC7-0181-4DAA-B7D9-5AE5CB5DB492}">
      <dgm:prSet/>
      <dgm:spPr/>
      <dgm:t>
        <a:bodyPr/>
        <a:lstStyle/>
        <a:p>
          <a:endParaRPr lang="en-US"/>
        </a:p>
      </dgm:t>
    </dgm:pt>
    <dgm:pt modelId="{E0314A63-C808-49BB-8A99-6B290A8EAF66}" type="sibTrans" cxnId="{297F5DC7-0181-4DAA-B7D9-5AE5CB5DB492}">
      <dgm:prSet/>
      <dgm:spPr/>
      <dgm:t>
        <a:bodyPr/>
        <a:lstStyle/>
        <a:p>
          <a:endParaRPr lang="en-US"/>
        </a:p>
      </dgm:t>
    </dgm:pt>
    <dgm:pt modelId="{2D40C4C7-611C-4BBF-BBFF-4654A01420B9}">
      <dgm:prSet/>
      <dgm:spPr/>
      <dgm:t>
        <a:bodyPr/>
        <a:lstStyle/>
        <a:p>
          <a:r>
            <a:rPr lang="en-US" smtClean="0"/>
            <a:t>বসবাসের </a:t>
          </a:r>
          <a:r>
            <a:rPr lang="en-US" smtClean="0">
              <a:latin typeface="NikoshBAN" pitchFamily="2" charset="0"/>
              <a:cs typeface="NikoshBAN" pitchFamily="2" charset="0"/>
            </a:rPr>
            <a:t>ভিত্তিতে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FC3D4A-09FE-4CF1-B0AC-041A35F1C07A}" type="parTrans" cxnId="{CB6902D6-35E4-4CCD-88DE-383D80A850B6}">
      <dgm:prSet/>
      <dgm:spPr/>
      <dgm:t>
        <a:bodyPr/>
        <a:lstStyle/>
        <a:p>
          <a:endParaRPr lang="en-US"/>
        </a:p>
      </dgm:t>
    </dgm:pt>
    <dgm:pt modelId="{14C032A7-3F91-4DBA-9BAC-C2B7AE274206}" type="sibTrans" cxnId="{CB6902D6-35E4-4CCD-88DE-383D80A850B6}">
      <dgm:prSet/>
      <dgm:spPr/>
      <dgm:t>
        <a:bodyPr/>
        <a:lstStyle/>
        <a:p>
          <a:endParaRPr lang="en-US"/>
        </a:p>
      </dgm:t>
    </dgm:pt>
    <dgm:pt modelId="{4D8F4EDA-2444-4182-B9DD-A82719171764}" type="pres">
      <dgm:prSet presAssocID="{E7043B04-8CAE-43AA-820F-7E1CD39D8D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E404E0-B2AE-40EE-9AD6-99B0B3905F7D}" type="pres">
      <dgm:prSet presAssocID="{35304CD5-F3F6-4CF0-90EB-97540229D901}" presName="centerShape" presStyleLbl="node0" presStyleIdx="0" presStyleCnt="1"/>
      <dgm:spPr/>
      <dgm:t>
        <a:bodyPr/>
        <a:lstStyle/>
        <a:p>
          <a:endParaRPr lang="en-US"/>
        </a:p>
      </dgm:t>
    </dgm:pt>
    <dgm:pt modelId="{4A110FD0-CE9A-4C1F-B287-5A3AA97A6EA8}" type="pres">
      <dgm:prSet presAssocID="{F3A8D089-DC59-4A3F-B98B-5DC7BC1FDDD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9C47CD8E-1294-4803-92CA-3DF0DC1B9EF6}" type="pres">
      <dgm:prSet presAssocID="{F3A8D089-DC59-4A3F-B98B-5DC7BC1FDDD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71D8835-89A1-4A04-ACF4-1CB6834E98B8}" type="pres">
      <dgm:prSet presAssocID="{72DCAB73-FB8F-4BF7-ADD5-FAFF40D1A17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4FCBD-5600-4FF3-B85B-9E18E257FCC3}" type="pres">
      <dgm:prSet presAssocID="{2CEB6E69-EA85-4702-9A68-DEDF186BAD09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6FEC352-76B1-401F-A6A0-5BFD7E1234B4}" type="pres">
      <dgm:prSet presAssocID="{2CEB6E69-EA85-4702-9A68-DEDF186BAD09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DF2AD97-2984-472F-9B61-6D5A59F2181E}" type="pres">
      <dgm:prSet presAssocID="{E173A03C-8EA9-48E9-BC9B-976A2A92DDC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EC232-AE22-4859-919D-A875DAD550D9}" type="pres">
      <dgm:prSet presAssocID="{BB1A4292-2342-40EF-9887-6B8B650B2E0F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E10A21B-0212-4B07-B970-D097D8EB4827}" type="pres">
      <dgm:prSet presAssocID="{BB1A4292-2342-40EF-9887-6B8B650B2E0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1A45CC9-54F2-4677-8730-B8E63165A174}" type="pres">
      <dgm:prSet presAssocID="{001B1EC9-6769-4E70-B372-1EE6849E3E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D5101-FC77-401E-AE5D-EBE5A1682262}" type="pres">
      <dgm:prSet presAssocID="{F1E08DFC-E6DC-4298-AA66-9F8EE423CD3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FBCF4DF9-084F-4BA5-862B-C9CD15EE3262}" type="pres">
      <dgm:prSet presAssocID="{F1E08DFC-E6DC-4298-AA66-9F8EE423CD3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4A00978-AD38-43B4-BC4E-AEC592439190}" type="pres">
      <dgm:prSet presAssocID="{CAB58230-66A8-4E68-BA55-5725303E624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A1037-7D74-48A0-B267-8E317FDA9191}" type="pres">
      <dgm:prSet presAssocID="{A0B40C5D-8C29-4F91-88D1-5E191F2FD5F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133A86EB-AEAE-454B-B452-7C721458E0A4}" type="pres">
      <dgm:prSet presAssocID="{A0B40C5D-8C29-4F91-88D1-5E191F2FD5F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62A924E-07A9-4F64-9851-89C53FC92F03}" type="pres">
      <dgm:prSet presAssocID="{513E6BDF-0F08-449E-8BF7-D8DFC833359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DE906-3AC2-427C-8D56-378742DA99B3}" type="pres">
      <dgm:prSet presAssocID="{81FC3D4A-09FE-4CF1-B0AC-041A35F1C07A}" presName="parTrans" presStyleLbl="sibTrans2D1" presStyleIdx="5" presStyleCnt="6"/>
      <dgm:spPr/>
      <dgm:t>
        <a:bodyPr/>
        <a:lstStyle/>
        <a:p>
          <a:endParaRPr lang="en-US"/>
        </a:p>
      </dgm:t>
    </dgm:pt>
    <dgm:pt modelId="{1B4A5510-381E-4A92-955F-BB67C497333D}" type="pres">
      <dgm:prSet presAssocID="{81FC3D4A-09FE-4CF1-B0AC-041A35F1C07A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C13573C-1013-4900-BD93-9B922A98FD4C}" type="pres">
      <dgm:prSet presAssocID="{2D40C4C7-611C-4BBF-BBFF-4654A01420B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902D6-35E4-4CCD-88DE-383D80A850B6}" srcId="{35304CD5-F3F6-4CF0-90EB-97540229D901}" destId="{2D40C4C7-611C-4BBF-BBFF-4654A01420B9}" srcOrd="5" destOrd="0" parTransId="{81FC3D4A-09FE-4CF1-B0AC-041A35F1C07A}" sibTransId="{14C032A7-3F91-4DBA-9BAC-C2B7AE274206}"/>
    <dgm:cxn modelId="{91E612BD-8462-42F6-9F03-CE7B1712D059}" srcId="{35304CD5-F3F6-4CF0-90EB-97540229D901}" destId="{CAB58230-66A8-4E68-BA55-5725303E6240}" srcOrd="3" destOrd="0" parTransId="{F1E08DFC-E6DC-4298-AA66-9F8EE423CD3C}" sibTransId="{2BFD9058-FA39-4CB5-9579-F09BEFE9EB79}"/>
    <dgm:cxn modelId="{082E3E20-82D7-4C32-92F8-BC57BB48936B}" type="presOf" srcId="{E7043B04-8CAE-43AA-820F-7E1CD39D8D27}" destId="{4D8F4EDA-2444-4182-B9DD-A82719171764}" srcOrd="0" destOrd="0" presId="urn:microsoft.com/office/officeart/2005/8/layout/radial5"/>
    <dgm:cxn modelId="{BC1593A7-D0B9-4881-A75D-CC80716BF2AF}" type="presOf" srcId="{A0B40C5D-8C29-4F91-88D1-5E191F2FD5F8}" destId="{E52A1037-7D74-48A0-B267-8E317FDA9191}" srcOrd="0" destOrd="0" presId="urn:microsoft.com/office/officeart/2005/8/layout/radial5"/>
    <dgm:cxn modelId="{CE71974F-CDC2-4A24-8B9D-809EF1353F77}" type="presOf" srcId="{001B1EC9-6769-4E70-B372-1EE6849E3E6F}" destId="{51A45CC9-54F2-4677-8730-B8E63165A174}" srcOrd="0" destOrd="0" presId="urn:microsoft.com/office/officeart/2005/8/layout/radial5"/>
    <dgm:cxn modelId="{90AA35A7-9C6A-48C5-9DD0-73D97EA4BC3E}" type="presOf" srcId="{A0B40C5D-8C29-4F91-88D1-5E191F2FD5F8}" destId="{133A86EB-AEAE-454B-B452-7C721458E0A4}" srcOrd="1" destOrd="0" presId="urn:microsoft.com/office/officeart/2005/8/layout/radial5"/>
    <dgm:cxn modelId="{030A2822-7C27-497E-8E76-0AD864EE62FC}" srcId="{35304CD5-F3F6-4CF0-90EB-97540229D901}" destId="{001B1EC9-6769-4E70-B372-1EE6849E3E6F}" srcOrd="2" destOrd="0" parTransId="{BB1A4292-2342-40EF-9887-6B8B650B2E0F}" sibTransId="{CCD7F0B5-DF67-483A-95D2-C2DE5542408F}"/>
    <dgm:cxn modelId="{76AA43AF-44DB-4F14-8011-976001BCEFE9}" type="presOf" srcId="{F3A8D089-DC59-4A3F-B98B-5DC7BC1FDDD0}" destId="{9C47CD8E-1294-4803-92CA-3DF0DC1B9EF6}" srcOrd="1" destOrd="0" presId="urn:microsoft.com/office/officeart/2005/8/layout/radial5"/>
    <dgm:cxn modelId="{FF5E99AA-93D8-4AB3-BF29-7431F247F918}" type="presOf" srcId="{81FC3D4A-09FE-4CF1-B0AC-041A35F1C07A}" destId="{5EEDE906-3AC2-427C-8D56-378742DA99B3}" srcOrd="0" destOrd="0" presId="urn:microsoft.com/office/officeart/2005/8/layout/radial5"/>
    <dgm:cxn modelId="{246723CE-6E2A-4691-AEB5-5EF5E25FB4C6}" type="presOf" srcId="{81FC3D4A-09FE-4CF1-B0AC-041A35F1C07A}" destId="{1B4A5510-381E-4A92-955F-BB67C497333D}" srcOrd="1" destOrd="0" presId="urn:microsoft.com/office/officeart/2005/8/layout/radial5"/>
    <dgm:cxn modelId="{75F3F9DC-02BF-4CF6-9712-9FF3CDF07B0D}" type="presOf" srcId="{35304CD5-F3F6-4CF0-90EB-97540229D901}" destId="{C1E404E0-B2AE-40EE-9AD6-99B0B3905F7D}" srcOrd="0" destOrd="0" presId="urn:microsoft.com/office/officeart/2005/8/layout/radial5"/>
    <dgm:cxn modelId="{64C21BF5-A198-4746-9111-8FC3A2B05030}" type="presOf" srcId="{F1E08DFC-E6DC-4298-AA66-9F8EE423CD3C}" destId="{FBCF4DF9-084F-4BA5-862B-C9CD15EE3262}" srcOrd="1" destOrd="0" presId="urn:microsoft.com/office/officeart/2005/8/layout/radial5"/>
    <dgm:cxn modelId="{BD4B50EC-16EE-4004-B033-80CEC574AA9F}" type="presOf" srcId="{CAB58230-66A8-4E68-BA55-5725303E6240}" destId="{C4A00978-AD38-43B4-BC4E-AEC592439190}" srcOrd="0" destOrd="0" presId="urn:microsoft.com/office/officeart/2005/8/layout/radial5"/>
    <dgm:cxn modelId="{6A3CA172-2900-43FE-B74D-85F14A227C09}" type="presOf" srcId="{72DCAB73-FB8F-4BF7-ADD5-FAFF40D1A179}" destId="{171D8835-89A1-4A04-ACF4-1CB6834E98B8}" srcOrd="0" destOrd="0" presId="urn:microsoft.com/office/officeart/2005/8/layout/radial5"/>
    <dgm:cxn modelId="{00902221-7DC9-432F-95DF-5E4F5ECDA1DF}" type="presOf" srcId="{2D40C4C7-611C-4BBF-BBFF-4654A01420B9}" destId="{AC13573C-1013-4900-BD93-9B922A98FD4C}" srcOrd="0" destOrd="0" presId="urn:microsoft.com/office/officeart/2005/8/layout/radial5"/>
    <dgm:cxn modelId="{D9832353-5BD2-4B44-8995-226B14CB6EAB}" type="presOf" srcId="{513E6BDF-0F08-449E-8BF7-D8DFC8333598}" destId="{662A924E-07A9-4F64-9851-89C53FC92F03}" srcOrd="0" destOrd="0" presId="urn:microsoft.com/office/officeart/2005/8/layout/radial5"/>
    <dgm:cxn modelId="{8F41E683-0D25-4F30-AFD8-422D0E645619}" srcId="{35304CD5-F3F6-4CF0-90EB-97540229D901}" destId="{E173A03C-8EA9-48E9-BC9B-976A2A92DDC7}" srcOrd="1" destOrd="0" parTransId="{2CEB6E69-EA85-4702-9A68-DEDF186BAD09}" sibTransId="{41ABA66F-43BF-4E3F-9400-8A44AE2BC7CC}"/>
    <dgm:cxn modelId="{E839672B-33D2-4E04-B964-7E01419194DF}" type="presOf" srcId="{F1E08DFC-E6DC-4298-AA66-9F8EE423CD3C}" destId="{46CD5101-FC77-401E-AE5D-EBE5A1682262}" srcOrd="0" destOrd="0" presId="urn:microsoft.com/office/officeart/2005/8/layout/radial5"/>
    <dgm:cxn modelId="{2B3B4EE7-5C26-44F6-841C-DF7BE10C07B3}" type="presOf" srcId="{BB1A4292-2342-40EF-9887-6B8B650B2E0F}" destId="{AE10A21B-0212-4B07-B970-D097D8EB4827}" srcOrd="1" destOrd="0" presId="urn:microsoft.com/office/officeart/2005/8/layout/radial5"/>
    <dgm:cxn modelId="{C085C48E-7F95-4C50-B610-13BFEEC5BF9C}" srcId="{35304CD5-F3F6-4CF0-90EB-97540229D901}" destId="{72DCAB73-FB8F-4BF7-ADD5-FAFF40D1A179}" srcOrd="0" destOrd="0" parTransId="{F3A8D089-DC59-4A3F-B98B-5DC7BC1FDDD0}" sibTransId="{95DF3056-8BB4-41BC-A121-C685EB2299A0}"/>
    <dgm:cxn modelId="{7F9198A3-C40F-48C1-8BB5-8B5B1BB50567}" type="presOf" srcId="{BB1A4292-2342-40EF-9887-6B8B650B2E0F}" destId="{840EC232-AE22-4859-919D-A875DAD550D9}" srcOrd="0" destOrd="0" presId="urn:microsoft.com/office/officeart/2005/8/layout/radial5"/>
    <dgm:cxn modelId="{5A1C4BDA-AA35-436E-A921-2A6B3A28563F}" srcId="{E7043B04-8CAE-43AA-820F-7E1CD39D8D27}" destId="{35304CD5-F3F6-4CF0-90EB-97540229D901}" srcOrd="0" destOrd="0" parTransId="{7BB82226-9CAB-443B-9660-5F4D06763944}" sibTransId="{4930D3FA-3E30-4316-BAA6-5608C91D7057}"/>
    <dgm:cxn modelId="{6AB9DCB9-2373-4A73-B9AC-F52882E8F5A3}" type="presOf" srcId="{2CEB6E69-EA85-4702-9A68-DEDF186BAD09}" destId="{67F4FCBD-5600-4FF3-B85B-9E18E257FCC3}" srcOrd="0" destOrd="0" presId="urn:microsoft.com/office/officeart/2005/8/layout/radial5"/>
    <dgm:cxn modelId="{2D1213F1-2F92-4A95-8C67-7EF5572700F0}" type="presOf" srcId="{F3A8D089-DC59-4A3F-B98B-5DC7BC1FDDD0}" destId="{4A110FD0-CE9A-4C1F-B287-5A3AA97A6EA8}" srcOrd="0" destOrd="0" presId="urn:microsoft.com/office/officeart/2005/8/layout/radial5"/>
    <dgm:cxn modelId="{95BED4F5-4AB2-4EB1-B5F0-753EF9F3153A}" type="presOf" srcId="{2CEB6E69-EA85-4702-9A68-DEDF186BAD09}" destId="{06FEC352-76B1-401F-A6A0-5BFD7E1234B4}" srcOrd="1" destOrd="0" presId="urn:microsoft.com/office/officeart/2005/8/layout/radial5"/>
    <dgm:cxn modelId="{297F5DC7-0181-4DAA-B7D9-5AE5CB5DB492}" srcId="{35304CD5-F3F6-4CF0-90EB-97540229D901}" destId="{513E6BDF-0F08-449E-8BF7-D8DFC8333598}" srcOrd="4" destOrd="0" parTransId="{A0B40C5D-8C29-4F91-88D1-5E191F2FD5F8}" sibTransId="{E0314A63-C808-49BB-8A99-6B290A8EAF66}"/>
    <dgm:cxn modelId="{12706469-AA5D-4F2C-A6E1-D87D98C39562}" type="presOf" srcId="{E173A03C-8EA9-48E9-BC9B-976A2A92DDC7}" destId="{5DF2AD97-2984-472F-9B61-6D5A59F2181E}" srcOrd="0" destOrd="0" presId="urn:microsoft.com/office/officeart/2005/8/layout/radial5"/>
    <dgm:cxn modelId="{EA3BC5AF-5261-4130-8CE7-6DF02A74EFF1}" type="presParOf" srcId="{4D8F4EDA-2444-4182-B9DD-A82719171764}" destId="{C1E404E0-B2AE-40EE-9AD6-99B0B3905F7D}" srcOrd="0" destOrd="0" presId="urn:microsoft.com/office/officeart/2005/8/layout/radial5"/>
    <dgm:cxn modelId="{9225B374-24A8-42BD-AFE8-2B1C6FE6EFBF}" type="presParOf" srcId="{4D8F4EDA-2444-4182-B9DD-A82719171764}" destId="{4A110FD0-CE9A-4C1F-B287-5A3AA97A6EA8}" srcOrd="1" destOrd="0" presId="urn:microsoft.com/office/officeart/2005/8/layout/radial5"/>
    <dgm:cxn modelId="{436D9C40-F010-4A5F-96C4-808A02D6DCDC}" type="presParOf" srcId="{4A110FD0-CE9A-4C1F-B287-5A3AA97A6EA8}" destId="{9C47CD8E-1294-4803-92CA-3DF0DC1B9EF6}" srcOrd="0" destOrd="0" presId="urn:microsoft.com/office/officeart/2005/8/layout/radial5"/>
    <dgm:cxn modelId="{13D4429B-8977-4357-8814-BC4882A13FD1}" type="presParOf" srcId="{4D8F4EDA-2444-4182-B9DD-A82719171764}" destId="{171D8835-89A1-4A04-ACF4-1CB6834E98B8}" srcOrd="2" destOrd="0" presId="urn:microsoft.com/office/officeart/2005/8/layout/radial5"/>
    <dgm:cxn modelId="{F2F74065-CBAB-46DD-A6E9-874AF77EC8C7}" type="presParOf" srcId="{4D8F4EDA-2444-4182-B9DD-A82719171764}" destId="{67F4FCBD-5600-4FF3-B85B-9E18E257FCC3}" srcOrd="3" destOrd="0" presId="urn:microsoft.com/office/officeart/2005/8/layout/radial5"/>
    <dgm:cxn modelId="{6E947CA4-8FC7-4DA0-8DB7-1AF70318B36B}" type="presParOf" srcId="{67F4FCBD-5600-4FF3-B85B-9E18E257FCC3}" destId="{06FEC352-76B1-401F-A6A0-5BFD7E1234B4}" srcOrd="0" destOrd="0" presId="urn:microsoft.com/office/officeart/2005/8/layout/radial5"/>
    <dgm:cxn modelId="{FA5A0E01-75FD-456E-BCDB-DD83C179FE94}" type="presParOf" srcId="{4D8F4EDA-2444-4182-B9DD-A82719171764}" destId="{5DF2AD97-2984-472F-9B61-6D5A59F2181E}" srcOrd="4" destOrd="0" presId="urn:microsoft.com/office/officeart/2005/8/layout/radial5"/>
    <dgm:cxn modelId="{2FA50303-A5DA-4904-A7A7-1E21ED6D2AA1}" type="presParOf" srcId="{4D8F4EDA-2444-4182-B9DD-A82719171764}" destId="{840EC232-AE22-4859-919D-A875DAD550D9}" srcOrd="5" destOrd="0" presId="urn:microsoft.com/office/officeart/2005/8/layout/radial5"/>
    <dgm:cxn modelId="{094E371E-A580-4330-BFB4-828EF38B2AEA}" type="presParOf" srcId="{840EC232-AE22-4859-919D-A875DAD550D9}" destId="{AE10A21B-0212-4B07-B970-D097D8EB4827}" srcOrd="0" destOrd="0" presId="urn:microsoft.com/office/officeart/2005/8/layout/radial5"/>
    <dgm:cxn modelId="{025328F5-89F0-4B99-8CC0-91D7FE6CA8E3}" type="presParOf" srcId="{4D8F4EDA-2444-4182-B9DD-A82719171764}" destId="{51A45CC9-54F2-4677-8730-B8E63165A174}" srcOrd="6" destOrd="0" presId="urn:microsoft.com/office/officeart/2005/8/layout/radial5"/>
    <dgm:cxn modelId="{F9FF251D-E763-4AAF-A0E8-441F72CD2969}" type="presParOf" srcId="{4D8F4EDA-2444-4182-B9DD-A82719171764}" destId="{46CD5101-FC77-401E-AE5D-EBE5A1682262}" srcOrd="7" destOrd="0" presId="urn:microsoft.com/office/officeart/2005/8/layout/radial5"/>
    <dgm:cxn modelId="{819C4A99-5822-4DC9-B756-A9F0FA396506}" type="presParOf" srcId="{46CD5101-FC77-401E-AE5D-EBE5A1682262}" destId="{FBCF4DF9-084F-4BA5-862B-C9CD15EE3262}" srcOrd="0" destOrd="0" presId="urn:microsoft.com/office/officeart/2005/8/layout/radial5"/>
    <dgm:cxn modelId="{28042EA7-F1EE-47A3-8831-7E0B78E2B863}" type="presParOf" srcId="{4D8F4EDA-2444-4182-B9DD-A82719171764}" destId="{C4A00978-AD38-43B4-BC4E-AEC592439190}" srcOrd="8" destOrd="0" presId="urn:microsoft.com/office/officeart/2005/8/layout/radial5"/>
    <dgm:cxn modelId="{09BB0707-2C9A-4831-A180-C1D8851BAC0D}" type="presParOf" srcId="{4D8F4EDA-2444-4182-B9DD-A82719171764}" destId="{E52A1037-7D74-48A0-B267-8E317FDA9191}" srcOrd="9" destOrd="0" presId="urn:microsoft.com/office/officeart/2005/8/layout/radial5"/>
    <dgm:cxn modelId="{80E44534-1C5F-4ABF-BC50-40650C76BFB6}" type="presParOf" srcId="{E52A1037-7D74-48A0-B267-8E317FDA9191}" destId="{133A86EB-AEAE-454B-B452-7C721458E0A4}" srcOrd="0" destOrd="0" presId="urn:microsoft.com/office/officeart/2005/8/layout/radial5"/>
    <dgm:cxn modelId="{11D6CCF9-AA08-4F5E-8D05-F78EF2585D5A}" type="presParOf" srcId="{4D8F4EDA-2444-4182-B9DD-A82719171764}" destId="{662A924E-07A9-4F64-9851-89C53FC92F03}" srcOrd="10" destOrd="0" presId="urn:microsoft.com/office/officeart/2005/8/layout/radial5"/>
    <dgm:cxn modelId="{E9C2A423-7AAC-47A8-A5DD-CAEE1C2005D2}" type="presParOf" srcId="{4D8F4EDA-2444-4182-B9DD-A82719171764}" destId="{5EEDE906-3AC2-427C-8D56-378742DA99B3}" srcOrd="11" destOrd="0" presId="urn:microsoft.com/office/officeart/2005/8/layout/radial5"/>
    <dgm:cxn modelId="{F88368EF-3A24-4CFD-8D04-B867AA12726C}" type="presParOf" srcId="{5EEDE906-3AC2-427C-8D56-378742DA99B3}" destId="{1B4A5510-381E-4A92-955F-BB67C497333D}" srcOrd="0" destOrd="0" presId="urn:microsoft.com/office/officeart/2005/8/layout/radial5"/>
    <dgm:cxn modelId="{7DB843C2-C4C1-4E7D-A058-2D75691B612A}" type="presParOf" srcId="{4D8F4EDA-2444-4182-B9DD-A82719171764}" destId="{AC13573C-1013-4900-BD93-9B922A98FD4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66734-6E09-4307-8E68-BC24CC36A3DF}" type="doc">
      <dgm:prSet loTypeId="urn:microsoft.com/office/officeart/2005/8/layout/hierarchy5" loCatId="hierarchy" qsTypeId="urn:microsoft.com/office/officeart/2005/8/quickstyle/3d9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64BD644-9503-4E16-8BE7-501543370F5D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আকারের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ভিত্তিতে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পরিবার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15FE61DC-6DD5-4ADC-8A64-0BE0E555E17C}" type="parTrans" cxnId="{E15E9533-48A0-4EB0-9670-D18B1EA6CCF1}">
      <dgm:prSet/>
      <dgm:spPr/>
      <dgm:t>
        <a:bodyPr/>
        <a:lstStyle/>
        <a:p>
          <a:endParaRPr lang="en-US"/>
        </a:p>
      </dgm:t>
    </dgm:pt>
    <dgm:pt modelId="{134DB5A9-7BFC-49C2-B8CC-F9D030CBDD22}" type="sibTrans" cxnId="{E15E9533-48A0-4EB0-9670-D18B1EA6CCF1}">
      <dgm:prSet/>
      <dgm:spPr/>
      <dgm:t>
        <a:bodyPr/>
        <a:lstStyle/>
        <a:p>
          <a:endParaRPr lang="en-US"/>
        </a:p>
      </dgm:t>
    </dgm:pt>
    <dgm:pt modelId="{C5C33F0E-533D-45F6-85A9-99C032B947D0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অনু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পরিবার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9B164D4-F640-417C-971B-6479F6688949}" type="parTrans" cxnId="{3B5D5792-C985-4A0C-8C8D-F0114EF66D66}">
      <dgm:prSet/>
      <dgm:spPr/>
      <dgm:t>
        <a:bodyPr/>
        <a:lstStyle/>
        <a:p>
          <a:endParaRPr lang="en-US"/>
        </a:p>
      </dgm:t>
    </dgm:pt>
    <dgm:pt modelId="{37301F9A-3415-4588-981B-A4C9855E4652}" type="sibTrans" cxnId="{3B5D5792-C985-4A0C-8C8D-F0114EF66D66}">
      <dgm:prSet/>
      <dgm:spPr/>
      <dgm:t>
        <a:bodyPr/>
        <a:lstStyle/>
        <a:p>
          <a:endParaRPr lang="en-US"/>
        </a:p>
      </dgm:t>
    </dgm:pt>
    <dgm:pt modelId="{73768308-9D30-44B5-ABCD-70CFDA9B1416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যৌথ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পরিবার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AE52C21-EA4D-45A2-B8FE-8DC195FE6155}" type="parTrans" cxnId="{C9680C2B-1AE5-4908-99F3-0372E42A0D77}">
      <dgm:prSet/>
      <dgm:spPr/>
      <dgm:t>
        <a:bodyPr/>
        <a:lstStyle/>
        <a:p>
          <a:endParaRPr lang="en-US"/>
        </a:p>
      </dgm:t>
    </dgm:pt>
    <dgm:pt modelId="{F501AD3E-C72B-4D07-8DAB-DACDA5726F8A}" type="sibTrans" cxnId="{C9680C2B-1AE5-4908-99F3-0372E42A0D77}">
      <dgm:prSet/>
      <dgm:spPr/>
      <dgm:t>
        <a:bodyPr/>
        <a:lstStyle/>
        <a:p>
          <a:endParaRPr lang="en-US"/>
        </a:p>
      </dgm:t>
    </dgm:pt>
    <dgm:pt modelId="{79896B41-C6EA-432E-A6A9-D4F90A5369DE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বর্ধিত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পরিবার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F9A73FF-46B8-4155-BF11-92F3F51DC8D3}" type="sibTrans" cxnId="{502C71C0-7784-4636-8FB8-C38D90163507}">
      <dgm:prSet/>
      <dgm:spPr/>
      <dgm:t>
        <a:bodyPr/>
        <a:lstStyle/>
        <a:p>
          <a:endParaRPr lang="en-US"/>
        </a:p>
      </dgm:t>
    </dgm:pt>
    <dgm:pt modelId="{3B1558C8-B9B7-4B16-AEE7-5791A729B6DA}" type="parTrans" cxnId="{502C71C0-7784-4636-8FB8-C38D90163507}">
      <dgm:prSet/>
      <dgm:spPr/>
      <dgm:t>
        <a:bodyPr/>
        <a:lstStyle/>
        <a:p>
          <a:endParaRPr lang="en-US"/>
        </a:p>
      </dgm:t>
    </dgm:pt>
    <dgm:pt modelId="{229622FA-8912-4C8F-9395-F5F1AEF8E4EB}" type="pres">
      <dgm:prSet presAssocID="{5AF66734-6E09-4307-8E68-BC24CC36A3D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E4F05-A3B0-4315-84A3-E72E702D4E94}" type="pres">
      <dgm:prSet presAssocID="{5AF66734-6E09-4307-8E68-BC24CC36A3DF}" presName="hierFlow" presStyleCnt="0"/>
      <dgm:spPr/>
      <dgm:t>
        <a:bodyPr/>
        <a:lstStyle/>
        <a:p>
          <a:endParaRPr lang="en-US"/>
        </a:p>
      </dgm:t>
    </dgm:pt>
    <dgm:pt modelId="{4D79624E-EC2D-41A8-9326-0CBB6D663795}" type="pres">
      <dgm:prSet presAssocID="{5AF66734-6E09-4307-8E68-BC24CC36A3D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E5EB88-8499-4F26-B64D-738FC830C2DF}" type="pres">
      <dgm:prSet presAssocID="{464BD644-9503-4E16-8BE7-501543370F5D}" presName="Name17" presStyleCnt="0"/>
      <dgm:spPr/>
      <dgm:t>
        <a:bodyPr/>
        <a:lstStyle/>
        <a:p>
          <a:endParaRPr lang="en-US"/>
        </a:p>
      </dgm:t>
    </dgm:pt>
    <dgm:pt modelId="{AB9D4CA6-99A4-4176-8BAD-C71387E1E784}" type="pres">
      <dgm:prSet presAssocID="{464BD644-9503-4E16-8BE7-501543370F5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DC7BE2-B5FF-4DCB-9022-0B72FD349B1A}" type="pres">
      <dgm:prSet presAssocID="{464BD644-9503-4E16-8BE7-501543370F5D}" presName="hierChild2" presStyleCnt="0"/>
      <dgm:spPr/>
      <dgm:t>
        <a:bodyPr/>
        <a:lstStyle/>
        <a:p>
          <a:endParaRPr lang="en-US"/>
        </a:p>
      </dgm:t>
    </dgm:pt>
    <dgm:pt modelId="{48A5D51E-88C8-43BE-A6B9-851DF5312ADA}" type="pres">
      <dgm:prSet presAssocID="{89B164D4-F640-417C-971B-6479F6688949}" presName="Name25" presStyleLbl="parChTrans1D2" presStyleIdx="0" presStyleCnt="3"/>
      <dgm:spPr/>
      <dgm:t>
        <a:bodyPr/>
        <a:lstStyle/>
        <a:p>
          <a:endParaRPr lang="en-US"/>
        </a:p>
      </dgm:t>
    </dgm:pt>
    <dgm:pt modelId="{17B9604E-EAA9-4A82-BAB9-E78850E9903A}" type="pres">
      <dgm:prSet presAssocID="{89B164D4-F640-417C-971B-6479F668894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EB14588-86EA-43D6-8F0D-F1E9635CACE7}" type="pres">
      <dgm:prSet presAssocID="{C5C33F0E-533D-45F6-85A9-99C032B947D0}" presName="Name30" presStyleCnt="0"/>
      <dgm:spPr/>
      <dgm:t>
        <a:bodyPr/>
        <a:lstStyle/>
        <a:p>
          <a:endParaRPr lang="en-US"/>
        </a:p>
      </dgm:t>
    </dgm:pt>
    <dgm:pt modelId="{09D2402C-C817-4A8A-994D-C7EEE8EA3AC0}" type="pres">
      <dgm:prSet presAssocID="{C5C33F0E-533D-45F6-85A9-99C032B947D0}" presName="level2Shape" presStyleLbl="node2" presStyleIdx="0" presStyleCnt="3"/>
      <dgm:spPr/>
      <dgm:t>
        <a:bodyPr/>
        <a:lstStyle/>
        <a:p>
          <a:endParaRPr lang="en-US"/>
        </a:p>
      </dgm:t>
    </dgm:pt>
    <dgm:pt modelId="{B4426FC2-41A1-496F-9C0C-CA26A52FE810}" type="pres">
      <dgm:prSet presAssocID="{C5C33F0E-533D-45F6-85A9-99C032B947D0}" presName="hierChild3" presStyleCnt="0"/>
      <dgm:spPr/>
      <dgm:t>
        <a:bodyPr/>
        <a:lstStyle/>
        <a:p>
          <a:endParaRPr lang="en-US"/>
        </a:p>
      </dgm:t>
    </dgm:pt>
    <dgm:pt modelId="{C07FB22D-20A3-458E-B5D3-9D9C69E312C6}" type="pres">
      <dgm:prSet presAssocID="{BAE52C21-EA4D-45A2-B8FE-8DC195FE6155}" presName="Name25" presStyleLbl="parChTrans1D2" presStyleIdx="1" presStyleCnt="3"/>
      <dgm:spPr/>
      <dgm:t>
        <a:bodyPr/>
        <a:lstStyle/>
        <a:p>
          <a:endParaRPr lang="en-US"/>
        </a:p>
      </dgm:t>
    </dgm:pt>
    <dgm:pt modelId="{DB5A2585-7CD9-4983-AE82-298D364405C9}" type="pres">
      <dgm:prSet presAssocID="{BAE52C21-EA4D-45A2-B8FE-8DC195FE615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B94DD2D-E549-4238-BD96-DA9F90631DFE}" type="pres">
      <dgm:prSet presAssocID="{73768308-9D30-44B5-ABCD-70CFDA9B1416}" presName="Name30" presStyleCnt="0"/>
      <dgm:spPr/>
      <dgm:t>
        <a:bodyPr/>
        <a:lstStyle/>
        <a:p>
          <a:endParaRPr lang="en-US"/>
        </a:p>
      </dgm:t>
    </dgm:pt>
    <dgm:pt modelId="{C9582AFD-956A-4DC2-ADE9-6DA21439D9C8}" type="pres">
      <dgm:prSet presAssocID="{73768308-9D30-44B5-ABCD-70CFDA9B1416}" presName="level2Shape" presStyleLbl="node2" presStyleIdx="1" presStyleCnt="3"/>
      <dgm:spPr/>
      <dgm:t>
        <a:bodyPr/>
        <a:lstStyle/>
        <a:p>
          <a:endParaRPr lang="en-US"/>
        </a:p>
      </dgm:t>
    </dgm:pt>
    <dgm:pt modelId="{ECA72842-5C0E-45DF-B416-9A8FD95EF9CB}" type="pres">
      <dgm:prSet presAssocID="{73768308-9D30-44B5-ABCD-70CFDA9B1416}" presName="hierChild3" presStyleCnt="0"/>
      <dgm:spPr/>
      <dgm:t>
        <a:bodyPr/>
        <a:lstStyle/>
        <a:p>
          <a:endParaRPr lang="en-US"/>
        </a:p>
      </dgm:t>
    </dgm:pt>
    <dgm:pt modelId="{374CE108-0E7D-4B9B-9647-498F120DD630}" type="pres">
      <dgm:prSet presAssocID="{3B1558C8-B9B7-4B16-AEE7-5791A729B6DA}" presName="Name25" presStyleLbl="parChTrans1D2" presStyleIdx="2" presStyleCnt="3"/>
      <dgm:spPr/>
      <dgm:t>
        <a:bodyPr/>
        <a:lstStyle/>
        <a:p>
          <a:endParaRPr lang="en-US"/>
        </a:p>
      </dgm:t>
    </dgm:pt>
    <dgm:pt modelId="{8E66651A-0B7F-4C43-A861-7769584DF46D}" type="pres">
      <dgm:prSet presAssocID="{3B1558C8-B9B7-4B16-AEE7-5791A729B6D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F89F2D1-FA6A-4D1A-9BA3-94DD8D2FD481}" type="pres">
      <dgm:prSet presAssocID="{79896B41-C6EA-432E-A6A9-D4F90A5369DE}" presName="Name30" presStyleCnt="0"/>
      <dgm:spPr/>
      <dgm:t>
        <a:bodyPr/>
        <a:lstStyle/>
        <a:p>
          <a:endParaRPr lang="en-US"/>
        </a:p>
      </dgm:t>
    </dgm:pt>
    <dgm:pt modelId="{30A6F1EA-D7C4-4C91-B01F-363F9A5D3FEB}" type="pres">
      <dgm:prSet presAssocID="{79896B41-C6EA-432E-A6A9-D4F90A5369DE}" presName="level2Shape" presStyleLbl="node2" presStyleIdx="2" presStyleCnt="3"/>
      <dgm:spPr/>
      <dgm:t>
        <a:bodyPr/>
        <a:lstStyle/>
        <a:p>
          <a:endParaRPr lang="en-US"/>
        </a:p>
      </dgm:t>
    </dgm:pt>
    <dgm:pt modelId="{F53F5165-ABA7-4602-9017-E7F5D7DEA2E3}" type="pres">
      <dgm:prSet presAssocID="{79896B41-C6EA-432E-A6A9-D4F90A5369DE}" presName="hierChild3" presStyleCnt="0"/>
      <dgm:spPr/>
      <dgm:t>
        <a:bodyPr/>
        <a:lstStyle/>
        <a:p>
          <a:endParaRPr lang="en-US"/>
        </a:p>
      </dgm:t>
    </dgm:pt>
    <dgm:pt modelId="{0DC9267B-0AB6-4241-A71A-15D37FFD956A}" type="pres">
      <dgm:prSet presAssocID="{5AF66734-6E09-4307-8E68-BC24CC36A3DF}" presName="bgShapesFlow" presStyleCnt="0"/>
      <dgm:spPr/>
      <dgm:t>
        <a:bodyPr/>
        <a:lstStyle/>
        <a:p>
          <a:endParaRPr lang="en-US"/>
        </a:p>
      </dgm:t>
    </dgm:pt>
  </dgm:ptLst>
  <dgm:cxnLst>
    <dgm:cxn modelId="{3B5D5792-C985-4A0C-8C8D-F0114EF66D66}" srcId="{464BD644-9503-4E16-8BE7-501543370F5D}" destId="{C5C33F0E-533D-45F6-85A9-99C032B947D0}" srcOrd="0" destOrd="0" parTransId="{89B164D4-F640-417C-971B-6479F6688949}" sibTransId="{37301F9A-3415-4588-981B-A4C9855E4652}"/>
    <dgm:cxn modelId="{3EB3BE4C-8066-493C-8537-1525C1D19737}" type="presOf" srcId="{73768308-9D30-44B5-ABCD-70CFDA9B1416}" destId="{C9582AFD-956A-4DC2-ADE9-6DA21439D9C8}" srcOrd="0" destOrd="0" presId="urn:microsoft.com/office/officeart/2005/8/layout/hierarchy5"/>
    <dgm:cxn modelId="{995824B0-6978-4073-839B-50B5F43339D2}" type="presOf" srcId="{3B1558C8-B9B7-4B16-AEE7-5791A729B6DA}" destId="{374CE108-0E7D-4B9B-9647-498F120DD630}" srcOrd="0" destOrd="0" presId="urn:microsoft.com/office/officeart/2005/8/layout/hierarchy5"/>
    <dgm:cxn modelId="{E15E9533-48A0-4EB0-9670-D18B1EA6CCF1}" srcId="{5AF66734-6E09-4307-8E68-BC24CC36A3DF}" destId="{464BD644-9503-4E16-8BE7-501543370F5D}" srcOrd="0" destOrd="0" parTransId="{15FE61DC-6DD5-4ADC-8A64-0BE0E555E17C}" sibTransId="{134DB5A9-7BFC-49C2-B8CC-F9D030CBDD22}"/>
    <dgm:cxn modelId="{9D8EB9CE-5DB5-4AEF-B9FC-92CE0B6AE6AD}" type="presOf" srcId="{BAE52C21-EA4D-45A2-B8FE-8DC195FE6155}" destId="{DB5A2585-7CD9-4983-AE82-298D364405C9}" srcOrd="1" destOrd="0" presId="urn:microsoft.com/office/officeart/2005/8/layout/hierarchy5"/>
    <dgm:cxn modelId="{97C8551D-3996-413C-81D1-8D12DF99A2EB}" type="presOf" srcId="{5AF66734-6E09-4307-8E68-BC24CC36A3DF}" destId="{229622FA-8912-4C8F-9395-F5F1AEF8E4EB}" srcOrd="0" destOrd="0" presId="urn:microsoft.com/office/officeart/2005/8/layout/hierarchy5"/>
    <dgm:cxn modelId="{D6616375-7312-4D66-AC69-F637EEAB88B3}" type="presOf" srcId="{464BD644-9503-4E16-8BE7-501543370F5D}" destId="{AB9D4CA6-99A4-4176-8BAD-C71387E1E784}" srcOrd="0" destOrd="0" presId="urn:microsoft.com/office/officeart/2005/8/layout/hierarchy5"/>
    <dgm:cxn modelId="{CD67C152-8F76-4B67-AADF-0EA0C434E4C1}" type="presOf" srcId="{89B164D4-F640-417C-971B-6479F6688949}" destId="{17B9604E-EAA9-4A82-BAB9-E78850E9903A}" srcOrd="1" destOrd="0" presId="urn:microsoft.com/office/officeart/2005/8/layout/hierarchy5"/>
    <dgm:cxn modelId="{502C71C0-7784-4636-8FB8-C38D90163507}" srcId="{464BD644-9503-4E16-8BE7-501543370F5D}" destId="{79896B41-C6EA-432E-A6A9-D4F90A5369DE}" srcOrd="2" destOrd="0" parTransId="{3B1558C8-B9B7-4B16-AEE7-5791A729B6DA}" sibTransId="{6F9A73FF-46B8-4155-BF11-92F3F51DC8D3}"/>
    <dgm:cxn modelId="{2CEE99F8-9F8F-4B21-A8C8-EA2B58786484}" type="presOf" srcId="{BAE52C21-EA4D-45A2-B8FE-8DC195FE6155}" destId="{C07FB22D-20A3-458E-B5D3-9D9C69E312C6}" srcOrd="0" destOrd="0" presId="urn:microsoft.com/office/officeart/2005/8/layout/hierarchy5"/>
    <dgm:cxn modelId="{65451EEA-5A26-4775-86FE-730C7CFBC8CA}" type="presOf" srcId="{3B1558C8-B9B7-4B16-AEE7-5791A729B6DA}" destId="{8E66651A-0B7F-4C43-A861-7769584DF46D}" srcOrd="1" destOrd="0" presId="urn:microsoft.com/office/officeart/2005/8/layout/hierarchy5"/>
    <dgm:cxn modelId="{C9680C2B-1AE5-4908-99F3-0372E42A0D77}" srcId="{464BD644-9503-4E16-8BE7-501543370F5D}" destId="{73768308-9D30-44B5-ABCD-70CFDA9B1416}" srcOrd="1" destOrd="0" parTransId="{BAE52C21-EA4D-45A2-B8FE-8DC195FE6155}" sibTransId="{F501AD3E-C72B-4D07-8DAB-DACDA5726F8A}"/>
    <dgm:cxn modelId="{6504D707-9725-4DC8-8E0C-8BD3AAC4C6D5}" type="presOf" srcId="{79896B41-C6EA-432E-A6A9-D4F90A5369DE}" destId="{30A6F1EA-D7C4-4C91-B01F-363F9A5D3FEB}" srcOrd="0" destOrd="0" presId="urn:microsoft.com/office/officeart/2005/8/layout/hierarchy5"/>
    <dgm:cxn modelId="{E01807C5-4B71-430D-8377-356C63C2A355}" type="presOf" srcId="{89B164D4-F640-417C-971B-6479F6688949}" destId="{48A5D51E-88C8-43BE-A6B9-851DF5312ADA}" srcOrd="0" destOrd="0" presId="urn:microsoft.com/office/officeart/2005/8/layout/hierarchy5"/>
    <dgm:cxn modelId="{324E1D8C-2CB8-491B-8054-0F1B01F4F2C9}" type="presOf" srcId="{C5C33F0E-533D-45F6-85A9-99C032B947D0}" destId="{09D2402C-C817-4A8A-994D-C7EEE8EA3AC0}" srcOrd="0" destOrd="0" presId="urn:microsoft.com/office/officeart/2005/8/layout/hierarchy5"/>
    <dgm:cxn modelId="{15A30BCF-1732-4264-AD19-9F60C523A905}" type="presParOf" srcId="{229622FA-8912-4C8F-9395-F5F1AEF8E4EB}" destId="{A40E4F05-A3B0-4315-84A3-E72E702D4E94}" srcOrd="0" destOrd="0" presId="urn:microsoft.com/office/officeart/2005/8/layout/hierarchy5"/>
    <dgm:cxn modelId="{BE2E66D8-50F6-4434-9F92-3F6DB496A180}" type="presParOf" srcId="{A40E4F05-A3B0-4315-84A3-E72E702D4E94}" destId="{4D79624E-EC2D-41A8-9326-0CBB6D663795}" srcOrd="0" destOrd="0" presId="urn:microsoft.com/office/officeart/2005/8/layout/hierarchy5"/>
    <dgm:cxn modelId="{6AA008F9-E53D-4836-9AF8-B863265AD092}" type="presParOf" srcId="{4D79624E-EC2D-41A8-9326-0CBB6D663795}" destId="{61E5EB88-8499-4F26-B64D-738FC830C2DF}" srcOrd="0" destOrd="0" presId="urn:microsoft.com/office/officeart/2005/8/layout/hierarchy5"/>
    <dgm:cxn modelId="{BBD1FF85-0130-4CF4-86AA-2550B7A6673B}" type="presParOf" srcId="{61E5EB88-8499-4F26-B64D-738FC830C2DF}" destId="{AB9D4CA6-99A4-4176-8BAD-C71387E1E784}" srcOrd="0" destOrd="0" presId="urn:microsoft.com/office/officeart/2005/8/layout/hierarchy5"/>
    <dgm:cxn modelId="{D982BF18-D2C6-4F80-9E0A-B8DEBE0EB6FD}" type="presParOf" srcId="{61E5EB88-8499-4F26-B64D-738FC830C2DF}" destId="{5BDC7BE2-B5FF-4DCB-9022-0B72FD349B1A}" srcOrd="1" destOrd="0" presId="urn:microsoft.com/office/officeart/2005/8/layout/hierarchy5"/>
    <dgm:cxn modelId="{E147003A-38AE-4E84-BBA5-72157A88244C}" type="presParOf" srcId="{5BDC7BE2-B5FF-4DCB-9022-0B72FD349B1A}" destId="{48A5D51E-88C8-43BE-A6B9-851DF5312ADA}" srcOrd="0" destOrd="0" presId="urn:microsoft.com/office/officeart/2005/8/layout/hierarchy5"/>
    <dgm:cxn modelId="{D6F94CF2-4018-4847-B74F-B86E7135D210}" type="presParOf" srcId="{48A5D51E-88C8-43BE-A6B9-851DF5312ADA}" destId="{17B9604E-EAA9-4A82-BAB9-E78850E9903A}" srcOrd="0" destOrd="0" presId="urn:microsoft.com/office/officeart/2005/8/layout/hierarchy5"/>
    <dgm:cxn modelId="{46944F4F-AE69-4F95-BA46-F80B56939984}" type="presParOf" srcId="{5BDC7BE2-B5FF-4DCB-9022-0B72FD349B1A}" destId="{0EB14588-86EA-43D6-8F0D-F1E9635CACE7}" srcOrd="1" destOrd="0" presId="urn:microsoft.com/office/officeart/2005/8/layout/hierarchy5"/>
    <dgm:cxn modelId="{4B34C8AC-1072-4827-8C28-88EDC9F0FF67}" type="presParOf" srcId="{0EB14588-86EA-43D6-8F0D-F1E9635CACE7}" destId="{09D2402C-C817-4A8A-994D-C7EEE8EA3AC0}" srcOrd="0" destOrd="0" presId="urn:microsoft.com/office/officeart/2005/8/layout/hierarchy5"/>
    <dgm:cxn modelId="{82034E67-01A5-48F3-85A4-C82783169F06}" type="presParOf" srcId="{0EB14588-86EA-43D6-8F0D-F1E9635CACE7}" destId="{B4426FC2-41A1-496F-9C0C-CA26A52FE810}" srcOrd="1" destOrd="0" presId="urn:microsoft.com/office/officeart/2005/8/layout/hierarchy5"/>
    <dgm:cxn modelId="{04F95E88-2F92-421A-A546-DF1304A55071}" type="presParOf" srcId="{5BDC7BE2-B5FF-4DCB-9022-0B72FD349B1A}" destId="{C07FB22D-20A3-458E-B5D3-9D9C69E312C6}" srcOrd="2" destOrd="0" presId="urn:microsoft.com/office/officeart/2005/8/layout/hierarchy5"/>
    <dgm:cxn modelId="{9045F463-3432-46B6-BBA2-515A940478BC}" type="presParOf" srcId="{C07FB22D-20A3-458E-B5D3-9D9C69E312C6}" destId="{DB5A2585-7CD9-4983-AE82-298D364405C9}" srcOrd="0" destOrd="0" presId="urn:microsoft.com/office/officeart/2005/8/layout/hierarchy5"/>
    <dgm:cxn modelId="{F0DAD45D-A0BD-4F5C-B9ED-EAC29CC4135D}" type="presParOf" srcId="{5BDC7BE2-B5FF-4DCB-9022-0B72FD349B1A}" destId="{2B94DD2D-E549-4238-BD96-DA9F90631DFE}" srcOrd="3" destOrd="0" presId="urn:microsoft.com/office/officeart/2005/8/layout/hierarchy5"/>
    <dgm:cxn modelId="{9232AC02-E1D0-4800-A094-AF72CEDE8C88}" type="presParOf" srcId="{2B94DD2D-E549-4238-BD96-DA9F90631DFE}" destId="{C9582AFD-956A-4DC2-ADE9-6DA21439D9C8}" srcOrd="0" destOrd="0" presId="urn:microsoft.com/office/officeart/2005/8/layout/hierarchy5"/>
    <dgm:cxn modelId="{4BB71614-02A2-48C5-BD10-23F271F964EA}" type="presParOf" srcId="{2B94DD2D-E549-4238-BD96-DA9F90631DFE}" destId="{ECA72842-5C0E-45DF-B416-9A8FD95EF9CB}" srcOrd="1" destOrd="0" presId="urn:microsoft.com/office/officeart/2005/8/layout/hierarchy5"/>
    <dgm:cxn modelId="{4C700740-0B78-43AB-BCA1-0E31C5C5BAA3}" type="presParOf" srcId="{5BDC7BE2-B5FF-4DCB-9022-0B72FD349B1A}" destId="{374CE108-0E7D-4B9B-9647-498F120DD630}" srcOrd="4" destOrd="0" presId="urn:microsoft.com/office/officeart/2005/8/layout/hierarchy5"/>
    <dgm:cxn modelId="{653307AB-0141-45D3-B307-0EAD087A9781}" type="presParOf" srcId="{374CE108-0E7D-4B9B-9647-498F120DD630}" destId="{8E66651A-0B7F-4C43-A861-7769584DF46D}" srcOrd="0" destOrd="0" presId="urn:microsoft.com/office/officeart/2005/8/layout/hierarchy5"/>
    <dgm:cxn modelId="{7646C53B-9912-4E7F-88CD-3F5DB3AB29CB}" type="presParOf" srcId="{5BDC7BE2-B5FF-4DCB-9022-0B72FD349B1A}" destId="{BF89F2D1-FA6A-4D1A-9BA3-94DD8D2FD481}" srcOrd="5" destOrd="0" presId="urn:microsoft.com/office/officeart/2005/8/layout/hierarchy5"/>
    <dgm:cxn modelId="{5F7503C1-4D8F-4A1C-A908-4E34AA441A08}" type="presParOf" srcId="{BF89F2D1-FA6A-4D1A-9BA3-94DD8D2FD481}" destId="{30A6F1EA-D7C4-4C91-B01F-363F9A5D3FEB}" srcOrd="0" destOrd="0" presId="urn:microsoft.com/office/officeart/2005/8/layout/hierarchy5"/>
    <dgm:cxn modelId="{4A4B2120-9C57-4BEB-9FA4-D28C289FF14F}" type="presParOf" srcId="{BF89F2D1-FA6A-4D1A-9BA3-94DD8D2FD481}" destId="{F53F5165-ABA7-4602-9017-E7F5D7DEA2E3}" srcOrd="1" destOrd="0" presId="urn:microsoft.com/office/officeart/2005/8/layout/hierarchy5"/>
    <dgm:cxn modelId="{A2ADA2EC-77D5-431C-865B-57C7775F8471}" type="presParOf" srcId="{229622FA-8912-4C8F-9395-F5F1AEF8E4EB}" destId="{0DC9267B-0AB6-4241-A71A-15D37FFD956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404E0-B2AE-40EE-9AD6-99B0B3905F7D}">
      <dsp:nvSpPr>
        <dsp:cNvPr id="0" name=""/>
        <dsp:cNvSpPr/>
      </dsp:nvSpPr>
      <dsp:spPr>
        <a:xfrm>
          <a:off x="2513707" y="1497707"/>
          <a:ext cx="1068585" cy="1068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NikoshBAN" pitchFamily="2" charset="0"/>
              <a:cs typeface="NikoshBAN" pitchFamily="2" charset="0"/>
            </a:rPr>
            <a:t>পরিবার</a:t>
          </a:r>
          <a:endParaRPr lang="en-US" sz="1900" kern="1200" dirty="0"/>
        </a:p>
      </dsp:txBody>
      <dsp:txXfrm>
        <a:off x="2670198" y="1654198"/>
        <a:ext cx="755603" cy="755603"/>
      </dsp:txXfrm>
    </dsp:sp>
    <dsp:sp modelId="{4A110FD0-CE9A-4C1F-B287-5A3AA97A6EA8}">
      <dsp:nvSpPr>
        <dsp:cNvPr id="0" name=""/>
        <dsp:cNvSpPr/>
      </dsp:nvSpPr>
      <dsp:spPr>
        <a:xfrm rot="16200000">
          <a:off x="2934877" y="1109011"/>
          <a:ext cx="226245" cy="3633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968814" y="1215612"/>
        <a:ext cx="158372" cy="217991"/>
      </dsp:txXfrm>
    </dsp:sp>
    <dsp:sp modelId="{171D8835-89A1-4A04-ACF4-1CB6834E98B8}">
      <dsp:nvSpPr>
        <dsp:cNvPr id="0" name=""/>
        <dsp:cNvSpPr/>
      </dsp:nvSpPr>
      <dsp:spPr>
        <a:xfrm>
          <a:off x="2513707" y="2243"/>
          <a:ext cx="1068585" cy="1068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স্বামী</a:t>
          </a:r>
          <a:r>
            <a:rPr lang="en-US" sz="1400" kern="1200" dirty="0" smtClean="0"/>
            <a:t>- </a:t>
          </a:r>
          <a:r>
            <a:rPr lang="en-US" sz="1400" kern="1200" dirty="0" err="1" smtClean="0"/>
            <a:t>স্ত্রীর</a:t>
          </a:r>
          <a:r>
            <a:rPr lang="en-US" sz="1400" kern="1200" dirty="0" smtClean="0"/>
            <a:t>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সংখ্যার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ভিত্তিতে</a:t>
          </a:r>
          <a:endParaRPr lang="en-US" sz="1400" kern="1200" dirty="0"/>
        </a:p>
      </dsp:txBody>
      <dsp:txXfrm>
        <a:off x="2670198" y="158734"/>
        <a:ext cx="755603" cy="755603"/>
      </dsp:txXfrm>
    </dsp:sp>
    <dsp:sp modelId="{67F4FCBD-5600-4FF3-B85B-9E18E257FCC3}">
      <dsp:nvSpPr>
        <dsp:cNvPr id="0" name=""/>
        <dsp:cNvSpPr/>
      </dsp:nvSpPr>
      <dsp:spPr>
        <a:xfrm rot="19800000">
          <a:off x="3576886" y="1479675"/>
          <a:ext cx="226245" cy="3633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81433" y="1569307"/>
        <a:ext cx="158372" cy="217991"/>
      </dsp:txXfrm>
    </dsp:sp>
    <dsp:sp modelId="{5DF2AD97-2984-472F-9B61-6D5A59F2181E}">
      <dsp:nvSpPr>
        <dsp:cNvPr id="0" name=""/>
        <dsp:cNvSpPr/>
      </dsp:nvSpPr>
      <dsp:spPr>
        <a:xfrm>
          <a:off x="3808816" y="749975"/>
          <a:ext cx="1068585" cy="1068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কর্তৃত্বের</a:t>
          </a:r>
          <a:r>
            <a:rPr lang="en-US" sz="1400" kern="1200" dirty="0" smtClean="0"/>
            <a:t>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ভিত্তিতে</a:t>
          </a:r>
          <a:endParaRPr lang="en-US" sz="1400" kern="1200" dirty="0"/>
        </a:p>
      </dsp:txBody>
      <dsp:txXfrm>
        <a:off x="3965307" y="906466"/>
        <a:ext cx="755603" cy="755603"/>
      </dsp:txXfrm>
    </dsp:sp>
    <dsp:sp modelId="{840EC232-AE22-4859-919D-A875DAD550D9}">
      <dsp:nvSpPr>
        <dsp:cNvPr id="0" name=""/>
        <dsp:cNvSpPr/>
      </dsp:nvSpPr>
      <dsp:spPr>
        <a:xfrm rot="1800000">
          <a:off x="3576886" y="2221004"/>
          <a:ext cx="226245" cy="3633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81433" y="2276700"/>
        <a:ext cx="158372" cy="217991"/>
      </dsp:txXfrm>
    </dsp:sp>
    <dsp:sp modelId="{51A45CC9-54F2-4677-8730-B8E63165A174}">
      <dsp:nvSpPr>
        <dsp:cNvPr id="0" name=""/>
        <dsp:cNvSpPr/>
      </dsp:nvSpPr>
      <dsp:spPr>
        <a:xfrm>
          <a:off x="3808816" y="2245439"/>
          <a:ext cx="1068585" cy="1068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পরিবারের</a:t>
          </a:r>
          <a:r>
            <a:rPr lang="en-US" sz="1400" kern="1200" dirty="0" smtClean="0"/>
            <a:t>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আকারের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ভিত্তিতে</a:t>
          </a:r>
          <a:endParaRPr lang="en-US" sz="1400" kern="1200" dirty="0"/>
        </a:p>
      </dsp:txBody>
      <dsp:txXfrm>
        <a:off x="3965307" y="2401930"/>
        <a:ext cx="755603" cy="755603"/>
      </dsp:txXfrm>
    </dsp:sp>
    <dsp:sp modelId="{46CD5101-FC77-401E-AE5D-EBE5A1682262}">
      <dsp:nvSpPr>
        <dsp:cNvPr id="0" name=""/>
        <dsp:cNvSpPr/>
      </dsp:nvSpPr>
      <dsp:spPr>
        <a:xfrm rot="5400000">
          <a:off x="2934877" y="2591669"/>
          <a:ext cx="226245" cy="3633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968814" y="2630397"/>
        <a:ext cx="158372" cy="217991"/>
      </dsp:txXfrm>
    </dsp:sp>
    <dsp:sp modelId="{C4A00978-AD38-43B4-BC4E-AEC592439190}">
      <dsp:nvSpPr>
        <dsp:cNvPr id="0" name=""/>
        <dsp:cNvSpPr/>
      </dsp:nvSpPr>
      <dsp:spPr>
        <a:xfrm>
          <a:off x="2513707" y="2993170"/>
          <a:ext cx="1068585" cy="1068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বংশমর্দার</a:t>
          </a:r>
          <a:r>
            <a:rPr lang="en-US" sz="1400" kern="1200" dirty="0" smtClean="0"/>
            <a:t>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ভিত্তিতে</a:t>
          </a:r>
          <a:r>
            <a:rPr lang="bn-IN" sz="1400" kern="1200" dirty="0" smtClean="0">
              <a:latin typeface="NikoshBAN" pitchFamily="2" charset="0"/>
              <a:cs typeface="NikoshBAN" pitchFamily="2" charset="0"/>
            </a:rPr>
            <a:t>  </a:t>
          </a:r>
          <a:endParaRPr lang="en-US" sz="1400" kern="1200" dirty="0"/>
        </a:p>
      </dsp:txBody>
      <dsp:txXfrm>
        <a:off x="2670198" y="3149661"/>
        <a:ext cx="755603" cy="755603"/>
      </dsp:txXfrm>
    </dsp:sp>
    <dsp:sp modelId="{E52A1037-7D74-48A0-B267-8E317FDA9191}">
      <dsp:nvSpPr>
        <dsp:cNvPr id="0" name=""/>
        <dsp:cNvSpPr/>
      </dsp:nvSpPr>
      <dsp:spPr>
        <a:xfrm rot="9000000">
          <a:off x="2292867" y="2221004"/>
          <a:ext cx="226245" cy="3633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356193" y="2276700"/>
        <a:ext cx="158372" cy="217991"/>
      </dsp:txXfrm>
    </dsp:sp>
    <dsp:sp modelId="{662A924E-07A9-4F64-9851-89C53FC92F03}">
      <dsp:nvSpPr>
        <dsp:cNvPr id="0" name=""/>
        <dsp:cNvSpPr/>
      </dsp:nvSpPr>
      <dsp:spPr>
        <a:xfrm>
          <a:off x="1218597" y="2245439"/>
          <a:ext cx="1068585" cy="1068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পাত্র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-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পত্রী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নির্বাচনের</a:t>
          </a:r>
          <a:r>
            <a:rPr lang="en-US" sz="1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400" kern="1200" dirty="0" err="1" smtClean="0">
              <a:latin typeface="NikoshBAN" pitchFamily="2" charset="0"/>
              <a:cs typeface="NikoshBAN" pitchFamily="2" charset="0"/>
            </a:rPr>
            <a:t>ভিত্তিতে</a:t>
          </a:r>
          <a:endParaRPr lang="en-US" sz="1400" kern="1200" dirty="0"/>
        </a:p>
      </dsp:txBody>
      <dsp:txXfrm>
        <a:off x="1375088" y="2401930"/>
        <a:ext cx="755603" cy="755603"/>
      </dsp:txXfrm>
    </dsp:sp>
    <dsp:sp modelId="{5EEDE906-3AC2-427C-8D56-378742DA99B3}">
      <dsp:nvSpPr>
        <dsp:cNvPr id="0" name=""/>
        <dsp:cNvSpPr/>
      </dsp:nvSpPr>
      <dsp:spPr>
        <a:xfrm rot="12600000">
          <a:off x="2292867" y="1479675"/>
          <a:ext cx="226245" cy="3633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356193" y="1569307"/>
        <a:ext cx="158372" cy="217991"/>
      </dsp:txXfrm>
    </dsp:sp>
    <dsp:sp modelId="{AC13573C-1013-4900-BD93-9B922A98FD4C}">
      <dsp:nvSpPr>
        <dsp:cNvPr id="0" name=""/>
        <dsp:cNvSpPr/>
      </dsp:nvSpPr>
      <dsp:spPr>
        <a:xfrm>
          <a:off x="1218597" y="749975"/>
          <a:ext cx="1068585" cy="1068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বসবাসের </a:t>
          </a:r>
          <a:r>
            <a:rPr lang="en-US" sz="1400" kern="1200" smtClean="0">
              <a:latin typeface="NikoshBAN" pitchFamily="2" charset="0"/>
              <a:cs typeface="NikoshBAN" pitchFamily="2" charset="0"/>
            </a:rPr>
            <a:t>ভিত্তিতে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1375088" y="906466"/>
        <a:ext cx="755603" cy="755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D4CA6-99A4-4176-8BAD-C71387E1E784}">
      <dsp:nvSpPr>
        <dsp:cNvPr id="0" name=""/>
        <dsp:cNvSpPr/>
      </dsp:nvSpPr>
      <dsp:spPr>
        <a:xfrm>
          <a:off x="5476" y="1975991"/>
          <a:ext cx="2916435" cy="1458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itchFamily="2" charset="0"/>
              <a:cs typeface="NikoshBAN" pitchFamily="2" charset="0"/>
            </a:rPr>
            <a:t>আকারের</a:t>
          </a:r>
          <a:r>
            <a:rPr lang="en-US" sz="3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700" kern="1200" dirty="0" err="1" smtClean="0">
              <a:latin typeface="NikoshBAN" pitchFamily="2" charset="0"/>
              <a:cs typeface="NikoshBAN" pitchFamily="2" charset="0"/>
            </a:rPr>
            <a:t>ভিত্তিতে</a:t>
          </a:r>
          <a:r>
            <a:rPr lang="en-US" sz="3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700" kern="1200" dirty="0" err="1" smtClean="0">
              <a:latin typeface="NikoshBAN" pitchFamily="2" charset="0"/>
              <a:cs typeface="NikoshBAN" pitchFamily="2" charset="0"/>
            </a:rPr>
            <a:t>পরিবার</a:t>
          </a:r>
          <a:r>
            <a:rPr lang="en-US" sz="37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700" kern="1200" dirty="0"/>
        </a:p>
      </dsp:txBody>
      <dsp:txXfrm>
        <a:off x="48186" y="2018701"/>
        <a:ext cx="2831015" cy="1372797"/>
      </dsp:txXfrm>
    </dsp:sp>
    <dsp:sp modelId="{48A5D51E-88C8-43BE-A6B9-851DF5312ADA}">
      <dsp:nvSpPr>
        <dsp:cNvPr id="0" name=""/>
        <dsp:cNvSpPr/>
      </dsp:nvSpPr>
      <dsp:spPr>
        <a:xfrm rot="18289469">
          <a:off x="2483796" y="1842366"/>
          <a:ext cx="2042806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2042806" y="2425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454129" y="1815554"/>
        <a:ext cx="102140" cy="102140"/>
      </dsp:txXfrm>
    </dsp:sp>
    <dsp:sp modelId="{09D2402C-C817-4A8A-994D-C7EEE8EA3AC0}">
      <dsp:nvSpPr>
        <dsp:cNvPr id="0" name=""/>
        <dsp:cNvSpPr/>
      </dsp:nvSpPr>
      <dsp:spPr>
        <a:xfrm>
          <a:off x="4088487" y="299040"/>
          <a:ext cx="2916435" cy="1458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itchFamily="2" charset="0"/>
              <a:cs typeface="NikoshBAN" pitchFamily="2" charset="0"/>
            </a:rPr>
            <a:t>অনু</a:t>
          </a:r>
          <a:r>
            <a:rPr lang="en-US" sz="3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700" kern="1200" dirty="0" err="1" smtClean="0">
              <a:latin typeface="NikoshBAN" pitchFamily="2" charset="0"/>
              <a:cs typeface="NikoshBAN" pitchFamily="2" charset="0"/>
            </a:rPr>
            <a:t>পরিবার</a:t>
          </a:r>
          <a:r>
            <a:rPr lang="en-US" sz="37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700" kern="1200" dirty="0">
            <a:latin typeface="NikoshBAN" pitchFamily="2" charset="0"/>
            <a:cs typeface="NikoshBAN" pitchFamily="2" charset="0"/>
          </a:endParaRPr>
        </a:p>
      </dsp:txBody>
      <dsp:txXfrm>
        <a:off x="4131197" y="341750"/>
        <a:ext cx="2831015" cy="1372797"/>
      </dsp:txXfrm>
    </dsp:sp>
    <dsp:sp modelId="{C07FB22D-20A3-458E-B5D3-9D9C69E312C6}">
      <dsp:nvSpPr>
        <dsp:cNvPr id="0" name=""/>
        <dsp:cNvSpPr/>
      </dsp:nvSpPr>
      <dsp:spPr>
        <a:xfrm>
          <a:off x="2921912" y="2680842"/>
          <a:ext cx="1166574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1166574" y="2425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76035" y="2675935"/>
        <a:ext cx="58328" cy="58328"/>
      </dsp:txXfrm>
    </dsp:sp>
    <dsp:sp modelId="{C9582AFD-956A-4DC2-ADE9-6DA21439D9C8}">
      <dsp:nvSpPr>
        <dsp:cNvPr id="0" name=""/>
        <dsp:cNvSpPr/>
      </dsp:nvSpPr>
      <dsp:spPr>
        <a:xfrm>
          <a:off x="4088487" y="1975991"/>
          <a:ext cx="2916435" cy="1458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itchFamily="2" charset="0"/>
              <a:cs typeface="NikoshBAN" pitchFamily="2" charset="0"/>
            </a:rPr>
            <a:t>যৌথ</a:t>
          </a:r>
          <a:r>
            <a:rPr lang="en-US" sz="3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700" kern="1200" dirty="0" err="1" smtClean="0">
              <a:latin typeface="NikoshBAN" pitchFamily="2" charset="0"/>
              <a:cs typeface="NikoshBAN" pitchFamily="2" charset="0"/>
            </a:rPr>
            <a:t>পরিবার</a:t>
          </a:r>
          <a:r>
            <a:rPr lang="en-US" sz="37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700" kern="1200" dirty="0">
            <a:latin typeface="NikoshBAN" pitchFamily="2" charset="0"/>
            <a:cs typeface="NikoshBAN" pitchFamily="2" charset="0"/>
          </a:endParaRPr>
        </a:p>
      </dsp:txBody>
      <dsp:txXfrm>
        <a:off x="4131197" y="2018701"/>
        <a:ext cx="2831015" cy="1372797"/>
      </dsp:txXfrm>
    </dsp:sp>
    <dsp:sp modelId="{374CE108-0E7D-4B9B-9647-498F120DD630}">
      <dsp:nvSpPr>
        <dsp:cNvPr id="0" name=""/>
        <dsp:cNvSpPr/>
      </dsp:nvSpPr>
      <dsp:spPr>
        <a:xfrm rot="3310531">
          <a:off x="2483796" y="3519317"/>
          <a:ext cx="2042806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2042806" y="24257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454129" y="3492505"/>
        <a:ext cx="102140" cy="102140"/>
      </dsp:txXfrm>
    </dsp:sp>
    <dsp:sp modelId="{30A6F1EA-D7C4-4C91-B01F-363F9A5D3FEB}">
      <dsp:nvSpPr>
        <dsp:cNvPr id="0" name=""/>
        <dsp:cNvSpPr/>
      </dsp:nvSpPr>
      <dsp:spPr>
        <a:xfrm>
          <a:off x="4088487" y="3652941"/>
          <a:ext cx="2916435" cy="14582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itchFamily="2" charset="0"/>
              <a:cs typeface="NikoshBAN" pitchFamily="2" charset="0"/>
            </a:rPr>
            <a:t>বর্ধিত</a:t>
          </a:r>
          <a:r>
            <a:rPr lang="en-US" sz="3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700" kern="1200" dirty="0" err="1" smtClean="0">
              <a:latin typeface="NikoshBAN" pitchFamily="2" charset="0"/>
              <a:cs typeface="NikoshBAN" pitchFamily="2" charset="0"/>
            </a:rPr>
            <a:t>পরিবার</a:t>
          </a:r>
          <a:r>
            <a:rPr lang="en-US" sz="37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700" kern="1200" dirty="0">
            <a:latin typeface="NikoshBAN" pitchFamily="2" charset="0"/>
            <a:cs typeface="NikoshBAN" pitchFamily="2" charset="0"/>
          </a:endParaRPr>
        </a:p>
      </dsp:txBody>
      <dsp:txXfrm>
        <a:off x="4131197" y="3695651"/>
        <a:ext cx="2831015" cy="1372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03600-2301-4EF3-93FA-D68F131696E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67F8C-8AF5-4152-A216-D77F9A403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1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D5D6-8F02-4447-BE05-C65F8B8B90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6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78" y="506412"/>
            <a:ext cx="4292600" cy="6094412"/>
          </a:xfr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60" y="2217755"/>
            <a:ext cx="1981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177" y="114115"/>
            <a:ext cx="766031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ছবিগুলো দেখ ও চিন্তা করে বল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552" y="3533336"/>
            <a:ext cx="385120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একক পরিবার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9531" y="3533336"/>
            <a:ext cx="348856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যৌথ পরিবার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797" y="6307480"/>
            <a:ext cx="38807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5630" y="6286144"/>
            <a:ext cx="349163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8" y="1003088"/>
            <a:ext cx="3858577" cy="2329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3" y="4162244"/>
            <a:ext cx="3747016" cy="2107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69" y="1025048"/>
            <a:ext cx="3491629" cy="232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69" y="3995001"/>
            <a:ext cx="3506891" cy="2312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7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638802"/>
            <a:ext cx="8610600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2800" dirty="0"/>
              <a:t>প্রশঃপরিবারের কার্য্যাবলী গুলো কি কি?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2"/>
            <a:ext cx="4343400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99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2296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 smtClean="0"/>
              <a:t>        সমাধানঃ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8534400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/>
              <a:t>পরিবার সন্তান লালন পালন করে।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/>
              <a:t>পরিবার দ্বারা ব্যক্তি মনের সুষ্ট বিকাশ ঘটে।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/>
              <a:t>পারিবারিক মুল্যবোধ,পছন্দ- অপছন্দ , সমাজের রীতি-নীতি,আচার-ব্যবহার, নিয়ম-কানুন,অভ্যাস প্রভৃতি পরিবার হতে শিক্ষালাভ করে।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/>
              <a:t>পারিবারিক ভাবে উৎপাদিত পণ্য</a:t>
            </a:r>
            <a:r>
              <a:rPr lang="en-US" sz="3600" dirty="0" smtClean="0"/>
              <a:t>     </a:t>
            </a:r>
            <a:r>
              <a:rPr lang="bn-BD" sz="3600" dirty="0" smtClean="0"/>
              <a:t> অর্থনীতিকে </a:t>
            </a:r>
            <a:r>
              <a:rPr lang="en-US" sz="3600" dirty="0" smtClean="0"/>
              <a:t> </a:t>
            </a:r>
            <a:r>
              <a:rPr lang="bn-BD" sz="3600" dirty="0" smtClean="0"/>
              <a:t>সমৃদ্ধ করে।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17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168207"/>
            <a:ext cx="868680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2800" dirty="0"/>
              <a:t>পিতৃপ্রধান পরিবার ও মাতৃতান্ত্রিক পরিবার কাকে বলে।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2800" dirty="0"/>
              <a:t>তোমার পরিবারের কার্য্যাবলির মধ্যে কোন কাজগুলো অর্থনৈতিক কাজ ব্যাখ্যা কর।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31017"/>
            <a:ext cx="3657600" cy="2433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62" y="1524000"/>
            <a:ext cx="2274276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56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838200"/>
            <a:ext cx="4943036" cy="533751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2494028"/>
            <a:ext cx="1812973" cy="14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087" y="12954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নামঃ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-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মোঃ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কাজল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মিয়া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সিনিয়র শিক্ষক </a:t>
            </a: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 হাই স্কুল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ধ্য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বাড্ডা,গুলশান,ঢাকা-১২১২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hialkhanMJ" pitchFamily="2" charset="0"/>
            </a:endParaRPr>
          </a:p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hialkhanMJ" pitchFamily="2" charset="0"/>
              </a:rPr>
              <a:t>email:miamdkazal@gmail.com</a:t>
            </a:r>
            <a:endParaRPr lang="bn-I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4263"/>
            <a:ext cx="2203374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1981200"/>
            <a:ext cx="5791200" cy="40003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marL="0"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অধ্যায়-১৩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পাঠ-বাংলাদেশের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bn-IN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সামাজিকীকরণ</a:t>
            </a:r>
          </a:p>
          <a:p>
            <a:pPr marL="0" indent="0" algn="ctr">
              <a:buNone/>
            </a:pP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685800"/>
            <a:ext cx="62484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286000"/>
            <a:ext cx="7772400" cy="3733800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---------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স্ত্রীর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005769"/>
            <a:ext cx="6172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6002657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50" y="1899568"/>
            <a:ext cx="5945299" cy="39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0"/>
            <a:ext cx="6858000" cy="13849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ভাই-বোব,চাচা-চাচি,দাদা,দাদিসহ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অনান্য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ব্যাক্তিবর্গের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352800"/>
            <a:ext cx="6705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পরিবার হলো একটি ক্ষুদ্রতম সামাজিক সংগঠন, যেখানে পিতা-মাতা ও তাদের সন্তান-সন্তুতি একত্রে বসবাস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44780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4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380267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9418" y="0"/>
            <a:ext cx="6096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E404E0-B2AE-40EE-9AD6-99B0B3905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C1E404E0-B2AE-40EE-9AD6-99B0B3905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110FD0-CE9A-4C1F-B287-5A3AA97A6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4A110FD0-CE9A-4C1F-B287-5A3AA97A6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1D8835-89A1-4A04-ACF4-1CB6834E9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171D8835-89A1-4A04-ACF4-1CB6834E9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FCBD-5600-4FF3-B85B-9E18E257F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67F4FCBD-5600-4FF3-B85B-9E18E257F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F2AD97-2984-472F-9B61-6D5A59F21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5DF2AD97-2984-472F-9B61-6D5A59F21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0EC232-AE22-4859-919D-A875DAD55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840EC232-AE22-4859-919D-A875DAD55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45CC9-54F2-4677-8730-B8E63165A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51A45CC9-54F2-4677-8730-B8E63165A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CD5101-FC77-401E-AE5D-EBE5A1682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46CD5101-FC77-401E-AE5D-EBE5A1682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A00978-AD38-43B4-BC4E-AEC592439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C4A00978-AD38-43B4-BC4E-AEC592439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2A1037-7D74-48A0-B267-8E317FDA9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E52A1037-7D74-48A0-B267-8E317FDA9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A924E-07A9-4F64-9851-89C53FC92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>
                                            <p:graphicEl>
                                              <a:dgm id="{662A924E-07A9-4F64-9851-89C53FC92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DE906-3AC2-427C-8D56-378742DA9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5EEDE906-3AC2-427C-8D56-378742DA9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13573C-1013-4900-BD93-9B922A98F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>
                                            <p:graphicEl>
                                              <a:dgm id="{AC13573C-1013-4900-BD93-9B922A98F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0468893"/>
              </p:ext>
            </p:extLst>
          </p:nvPr>
        </p:nvGraphicFramePr>
        <p:xfrm>
          <a:off x="1143000" y="762000"/>
          <a:ext cx="7010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5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9D4CA6-99A4-4176-8BAD-C71387E1E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>
                                            <p:graphicEl>
                                              <a:dgm id="{AB9D4CA6-99A4-4176-8BAD-C71387E1E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A5D51E-88C8-43BE-A6B9-851DF5312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">
                                            <p:graphicEl>
                                              <a:dgm id="{48A5D51E-88C8-43BE-A6B9-851DF5312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2402C-C817-4A8A-994D-C7EEE8EA3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2">
                                            <p:graphicEl>
                                              <a:dgm id="{09D2402C-C817-4A8A-994D-C7EEE8EA3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7FB22D-20A3-458E-B5D3-9D9C69E31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0"/>
                                        <p:tgtEl>
                                          <p:spTgt spid="2">
                                            <p:graphicEl>
                                              <a:dgm id="{C07FB22D-20A3-458E-B5D3-9D9C69E31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582AFD-956A-4DC2-ADE9-6DA21439D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0"/>
                                        <p:tgtEl>
                                          <p:spTgt spid="2">
                                            <p:graphicEl>
                                              <a:dgm id="{C9582AFD-956A-4DC2-ADE9-6DA21439D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4CE108-0E7D-4B9B-9647-498F120DD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2">
                                            <p:graphicEl>
                                              <a:dgm id="{374CE108-0E7D-4B9B-9647-498F120DD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A6F1EA-D7C4-4C91-B01F-363F9A5D3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2">
                                            <p:graphicEl>
                                              <a:dgm id="{30A6F1EA-D7C4-4C91-B01F-363F9A5D3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7" y="1371600"/>
            <a:ext cx="2360873" cy="244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98" y="1435656"/>
            <a:ext cx="2690458" cy="231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98" y="1499713"/>
            <a:ext cx="2628002" cy="224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8458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4400" dirty="0"/>
              <a:t>নিচের ছবি গুলো দেখ ও চিন্তা করঃ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80999" y="3813112"/>
            <a:ext cx="1676400" cy="4154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100" dirty="0"/>
              <a:t>একপত্নি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3654188" y="3825638"/>
            <a:ext cx="1627496" cy="4154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100" dirty="0"/>
              <a:t>বহুপত্নি</a:t>
            </a:r>
            <a:endParaRPr lang="en-US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6346209" y="3825638"/>
            <a:ext cx="1596788" cy="41549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100" dirty="0"/>
              <a:t>বহু পতি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5228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79</TotalTime>
  <Words>224</Words>
  <Application>Microsoft Office PowerPoint</Application>
  <PresentationFormat>On-screen Show (4:3)</PresentationFormat>
  <Paragraphs>57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BlackTie</vt:lpstr>
      <vt:lpstr>PowerPoint Presentation</vt:lpstr>
      <vt:lpstr>পরিচিতি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2006-08-16T00:00:00Z</dcterms:created>
  <dcterms:modified xsi:type="dcterms:W3CDTF">2017-09-29T07:58:05Z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